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259C0D-2B4B-F5B7-BD87-2CFD5082D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1A00DF16-9638-BD84-3D60-69820F2229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B1768-A2A7-462D-988B-26868A033A7C}" type="datetimeFigureOut">
              <a:rPr lang="nl-NL" smtClean="0"/>
              <a:t>17-9-2025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FCBDB1A8-22D3-3117-2E22-C41E9A3F9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34870B47-8281-503E-1540-CD625C06F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2B7B0-7BF8-47CD-B3B1-CDA769E3154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95938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D9ADCF2F-DE3C-76A3-4570-EC5998079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C28DA35-FCCC-4922-96CC-61A2B63D6D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6FB5F99-4EF7-065E-8C10-C340DB209A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4B1768-A2A7-462D-988B-26868A033A7C}" type="datetimeFigureOut">
              <a:rPr lang="nl-NL" smtClean="0"/>
              <a:t>17-9-2025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EA69EBB-7EE4-0969-B99C-48E1D9D13E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E508070-E6C2-BD4D-F0AB-5FE2831450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72B7B0-7BF8-47CD-B3B1-CDA769E3154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27883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D680B6C8-24C6-1963-4907-685017754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984C2AF3-1A12-F231-69A5-E4CC2BDA435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665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94179EEE-383F-AE1D-D625-3774A2EDB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554FB178-2B22-71D6-AE2A-D0B99F5C5E6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551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F8C450AB-6AD1-175B-8F7D-FB9F8DF20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B5ABF8C4-E80E-E908-A3B2-0047526571E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4311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2E91C7E5-75C9-556C-45F4-232C3D459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DAE2302D-9CAD-086C-11F5-1D5DB7ADFD1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4389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DB4F0B2A-BF9D-8D12-B394-1CCB571A1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B8B5702D-1E40-AA2C-8FF9-E268B5183D3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1969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E82A3B4F-B2AC-9912-0184-6202D8963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1E37895C-AE45-BBAC-5E72-F56440F3D18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2342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52125FB3-7553-C8C4-7A76-6144459C20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DAC1D03D-8693-1150-4ECE-5F97C7CA56E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1698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2102E89B-8A79-89C7-5C7E-862673A3F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8F77F7C9-4CB9-0FCF-EA0F-796AEB54F53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7263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618C7D8F-D0FC-60A3-CA5F-4E1DFC312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D09402A2-31E3-6C5C-FD39-CEB9F262BE6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4406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1C8103CF-C8D5-B5E8-DB9F-EED3CE777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8E82088A-0B99-B4B2-E6F8-2B2EC0CDFFC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9434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A6F27498-7484-A04D-702D-2A792C544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C0046E25-3F4B-55D4-9BCE-27A3BCCDF42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8912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3FDF74E6-E6AD-4632-D7A9-BEB392DB4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E0D88426-25B9-B50A-A458-84916C656C5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3271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57C6421A-010D-A8C1-2C46-A3810280E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112CD6C0-FC38-974E-AD1A-123FB59AEFE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344336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Breedbeeld</PresentationFormat>
  <Paragraphs>0</Paragraphs>
  <Slides>13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Phillip de Graaff</dc:creator>
  <cp:lastModifiedBy>Phillip de Graaff</cp:lastModifiedBy>
  <cp:revision>1</cp:revision>
  <dcterms:created xsi:type="dcterms:W3CDTF">2025-09-17T13:21:10Z</dcterms:created>
  <dcterms:modified xsi:type="dcterms:W3CDTF">2025-09-17T13:21:10Z</dcterms:modified>
</cp:coreProperties>
</file>